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9" r:id="rId2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C0A4B-D2BF-4A4C-B5B5-ABA7D54EBAF4}" v="3" dt="2023-04-11T19:08:30.466"/>
    <p1510:client id="{FD386568-95CE-4285-B813-286B39331246}" v="1" dt="2023-04-11T19:02:43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Andre Pucci" userId="4576fab1-ea80-4bd8-8ccc-85059bc226f7" providerId="ADAL" clId="{FD386568-95CE-4285-B813-286B39331246}"/>
    <pc:docChg chg="undo custSel addSld delSld modSld">
      <pc:chgData name="Denilson Andre Pucci" userId="4576fab1-ea80-4bd8-8ccc-85059bc226f7" providerId="ADAL" clId="{FD386568-95CE-4285-B813-286B39331246}" dt="2023-04-11T19:02:43.050" v="3"/>
      <pc:docMkLst>
        <pc:docMk/>
      </pc:docMkLst>
      <pc:sldChg chg="delSp add del mod">
        <pc:chgData name="Denilson Andre Pucci" userId="4576fab1-ea80-4bd8-8ccc-85059bc226f7" providerId="ADAL" clId="{FD386568-95CE-4285-B813-286B39331246}" dt="2023-04-11T19:02:40.862" v="2" actId="47"/>
        <pc:sldMkLst>
          <pc:docMk/>
          <pc:sldMk cId="2732981633" sldId="257"/>
        </pc:sldMkLst>
        <pc:spChg chg="del">
          <ac:chgData name="Denilson Andre Pucci" userId="4576fab1-ea80-4bd8-8ccc-85059bc226f7" providerId="ADAL" clId="{FD386568-95CE-4285-B813-286B39331246}" dt="2023-04-11T19:02:39.246" v="1" actId="21"/>
          <ac:spMkLst>
            <pc:docMk/>
            <pc:sldMk cId="2732981633" sldId="257"/>
            <ac:spMk id="2" creationId="{55ECD9F6-23C5-40B1-A6CB-58BAA99D494C}"/>
          </ac:spMkLst>
        </pc:spChg>
      </pc:sldChg>
      <pc:sldChg chg="addSp modSp">
        <pc:chgData name="Denilson Andre Pucci" userId="4576fab1-ea80-4bd8-8ccc-85059bc226f7" providerId="ADAL" clId="{FD386568-95CE-4285-B813-286B39331246}" dt="2023-04-11T19:02:43.050" v="3"/>
        <pc:sldMkLst>
          <pc:docMk/>
          <pc:sldMk cId="4157028096" sldId="258"/>
        </pc:sldMkLst>
        <pc:spChg chg="add mod">
          <ac:chgData name="Denilson Andre Pucci" userId="4576fab1-ea80-4bd8-8ccc-85059bc226f7" providerId="ADAL" clId="{FD386568-95CE-4285-B813-286B39331246}" dt="2023-04-11T19:02:43.050" v="3"/>
          <ac:spMkLst>
            <pc:docMk/>
            <pc:sldMk cId="4157028096" sldId="258"/>
            <ac:spMk id="3" creationId="{8E780CF5-3A37-FF7F-BCFA-5588FB69E511}"/>
          </ac:spMkLst>
        </pc:spChg>
      </pc:sldChg>
    </pc:docChg>
  </pc:docChgLst>
  <pc:docChgLst>
    <pc:chgData name="Denilson Andre Pucci" userId="4576fab1-ea80-4bd8-8ccc-85059bc226f7" providerId="ADAL" clId="{00EC0A4B-D2BF-4A4C-B5B5-ABA7D54EBAF4}"/>
    <pc:docChg chg="custSel addSld delSld modSld modMainMaster">
      <pc:chgData name="Denilson Andre Pucci" userId="4576fab1-ea80-4bd8-8ccc-85059bc226f7" providerId="ADAL" clId="{00EC0A4B-D2BF-4A4C-B5B5-ABA7D54EBAF4}" dt="2023-04-11T19:09:25.566" v="27" actId="14100"/>
      <pc:docMkLst>
        <pc:docMk/>
      </pc:docMkLst>
      <pc:sldChg chg="del">
        <pc:chgData name="Denilson Andre Pucci" userId="4576fab1-ea80-4bd8-8ccc-85059bc226f7" providerId="ADAL" clId="{00EC0A4B-D2BF-4A4C-B5B5-ABA7D54EBAF4}" dt="2023-04-11T19:08:07.561" v="18" actId="47"/>
        <pc:sldMkLst>
          <pc:docMk/>
          <pc:sldMk cId="4157028096" sldId="258"/>
        </pc:sldMkLst>
      </pc:sldChg>
      <pc:sldChg chg="addSp modSp new mod">
        <pc:chgData name="Denilson Andre Pucci" userId="4576fab1-ea80-4bd8-8ccc-85059bc226f7" providerId="ADAL" clId="{00EC0A4B-D2BF-4A4C-B5B5-ABA7D54EBAF4}" dt="2023-04-11T19:09:25.566" v="27" actId="14100"/>
        <pc:sldMkLst>
          <pc:docMk/>
          <pc:sldMk cId="740059539" sldId="259"/>
        </pc:sldMkLst>
        <pc:spChg chg="add mod">
          <ac:chgData name="Denilson Andre Pucci" userId="4576fab1-ea80-4bd8-8ccc-85059bc226f7" providerId="ADAL" clId="{00EC0A4B-D2BF-4A4C-B5B5-ABA7D54EBAF4}" dt="2023-04-11T19:09:25.566" v="27" actId="14100"/>
          <ac:spMkLst>
            <pc:docMk/>
            <pc:sldMk cId="740059539" sldId="259"/>
            <ac:spMk id="3" creationId="{DABD1599-8139-A13B-F149-3BB5C3D785D0}"/>
          </ac:spMkLst>
        </pc:spChg>
      </pc:sldChg>
      <pc:sldMasterChg chg="addSp delSp modSp mod delSldLayout modSldLayout">
        <pc:chgData name="Denilson Andre Pucci" userId="4576fab1-ea80-4bd8-8ccc-85059bc226f7" providerId="ADAL" clId="{00EC0A4B-D2BF-4A4C-B5B5-ABA7D54EBAF4}" dt="2023-04-11T19:07:58.414" v="16" actId="14100"/>
        <pc:sldMasterMkLst>
          <pc:docMk/>
          <pc:sldMasterMk cId="476060873" sldId="2147483662"/>
        </pc:sldMasterMkLst>
        <pc:spChg chg="del">
          <ac:chgData name="Denilson Andre Pucci" userId="4576fab1-ea80-4bd8-8ccc-85059bc226f7" providerId="ADAL" clId="{00EC0A4B-D2BF-4A4C-B5B5-ABA7D54EBAF4}" dt="2023-04-11T19:07:46.941" v="12" actId="478"/>
          <ac:spMkLst>
            <pc:docMk/>
            <pc:sldMasterMk cId="476060873" sldId="2147483662"/>
            <ac:spMk id="2" creationId="{00000000-0000-0000-0000-000000000000}"/>
          </ac:spMkLst>
        </pc:spChg>
        <pc:spChg chg="del">
          <ac:chgData name="Denilson Andre Pucci" userId="4576fab1-ea80-4bd8-8ccc-85059bc226f7" providerId="ADAL" clId="{00EC0A4B-D2BF-4A4C-B5B5-ABA7D54EBAF4}" dt="2023-04-11T19:07:46.941" v="12" actId="478"/>
          <ac:spMkLst>
            <pc:docMk/>
            <pc:sldMasterMk cId="476060873" sldId="2147483662"/>
            <ac:spMk id="3" creationId="{00000000-0000-0000-0000-000000000000}"/>
          </ac:spMkLst>
        </pc:spChg>
        <pc:spChg chg="del">
          <ac:chgData name="Denilson Andre Pucci" userId="4576fab1-ea80-4bd8-8ccc-85059bc226f7" providerId="ADAL" clId="{00EC0A4B-D2BF-4A4C-B5B5-ABA7D54EBAF4}" dt="2023-04-11T19:07:46.941" v="12" actId="478"/>
          <ac:spMkLst>
            <pc:docMk/>
            <pc:sldMasterMk cId="476060873" sldId="2147483662"/>
            <ac:spMk id="4" creationId="{00000000-0000-0000-0000-000000000000}"/>
          </ac:spMkLst>
        </pc:spChg>
        <pc:spChg chg="del">
          <ac:chgData name="Denilson Andre Pucci" userId="4576fab1-ea80-4bd8-8ccc-85059bc226f7" providerId="ADAL" clId="{00EC0A4B-D2BF-4A4C-B5B5-ABA7D54EBAF4}" dt="2023-04-11T19:07:46.941" v="12" actId="478"/>
          <ac:spMkLst>
            <pc:docMk/>
            <pc:sldMasterMk cId="476060873" sldId="2147483662"/>
            <ac:spMk id="5" creationId="{00000000-0000-0000-0000-000000000000}"/>
          </ac:spMkLst>
        </pc:spChg>
        <pc:spChg chg="del">
          <ac:chgData name="Denilson Andre Pucci" userId="4576fab1-ea80-4bd8-8ccc-85059bc226f7" providerId="ADAL" clId="{00EC0A4B-D2BF-4A4C-B5B5-ABA7D54EBAF4}" dt="2023-04-11T19:07:46.941" v="12" actId="478"/>
          <ac:spMkLst>
            <pc:docMk/>
            <pc:sldMasterMk cId="476060873" sldId="2147483662"/>
            <ac:spMk id="6" creationId="{00000000-0000-0000-0000-000000000000}"/>
          </ac:spMkLst>
        </pc:spChg>
        <pc:picChg chg="del">
          <ac:chgData name="Denilson Andre Pucci" userId="4576fab1-ea80-4bd8-8ccc-85059bc226f7" providerId="ADAL" clId="{00EC0A4B-D2BF-4A4C-B5B5-ABA7D54EBAF4}" dt="2023-04-11T19:07:42.697" v="11" actId="478"/>
          <ac:picMkLst>
            <pc:docMk/>
            <pc:sldMasterMk cId="476060873" sldId="2147483662"/>
            <ac:picMk id="7" creationId="{198A23CA-4F2F-B2E1-2F72-D0EA84176658}"/>
          </ac:picMkLst>
        </pc:picChg>
        <pc:picChg chg="add mod">
          <ac:chgData name="Denilson Andre Pucci" userId="4576fab1-ea80-4bd8-8ccc-85059bc226f7" providerId="ADAL" clId="{00EC0A4B-D2BF-4A4C-B5B5-ABA7D54EBAF4}" dt="2023-04-11T19:07:51.902" v="15" actId="962"/>
          <ac:picMkLst>
            <pc:docMk/>
            <pc:sldMasterMk cId="476060873" sldId="2147483662"/>
            <ac:picMk id="9" creationId="{0365F6F1-15BD-4263-F64C-5A15CB30C798}"/>
          </ac:picMkLst>
        </pc:picChg>
        <pc:sldLayoutChg chg="del">
          <pc:chgData name="Denilson Andre Pucci" userId="4576fab1-ea80-4bd8-8ccc-85059bc226f7" providerId="ADAL" clId="{00EC0A4B-D2BF-4A4C-B5B5-ABA7D54EBAF4}" dt="2023-04-11T19:07:36.658" v="0" actId="2696"/>
          <pc:sldLayoutMkLst>
            <pc:docMk/>
            <pc:sldMasterMk cId="476060873" sldId="2147483662"/>
            <pc:sldLayoutMk cId="732885357" sldId="2147483663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672" v="1" actId="2696"/>
          <pc:sldLayoutMkLst>
            <pc:docMk/>
            <pc:sldMasterMk cId="476060873" sldId="2147483662"/>
            <pc:sldLayoutMk cId="3236925634" sldId="2147483664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681" v="2" actId="2696"/>
          <pc:sldLayoutMkLst>
            <pc:docMk/>
            <pc:sldMasterMk cId="476060873" sldId="2147483662"/>
            <pc:sldLayoutMk cId="3416580362" sldId="2147483665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695" v="3" actId="2696"/>
          <pc:sldLayoutMkLst>
            <pc:docMk/>
            <pc:sldMasterMk cId="476060873" sldId="2147483662"/>
            <pc:sldLayoutMk cId="2491230035" sldId="2147483666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12" v="4" actId="2696"/>
          <pc:sldLayoutMkLst>
            <pc:docMk/>
            <pc:sldMasterMk cId="476060873" sldId="2147483662"/>
            <pc:sldLayoutMk cId="2202552568" sldId="2147483667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19" v="5" actId="2696"/>
          <pc:sldLayoutMkLst>
            <pc:docMk/>
            <pc:sldMasterMk cId="476060873" sldId="2147483662"/>
            <pc:sldLayoutMk cId="4021337281" sldId="2147483668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24" v="6" actId="2696"/>
          <pc:sldLayoutMkLst>
            <pc:docMk/>
            <pc:sldMasterMk cId="476060873" sldId="2147483662"/>
            <pc:sldLayoutMk cId="3761508062" sldId="2147483669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37" v="7" actId="2696"/>
          <pc:sldLayoutMkLst>
            <pc:docMk/>
            <pc:sldMasterMk cId="476060873" sldId="2147483662"/>
            <pc:sldLayoutMk cId="2248704279" sldId="2147483670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45" v="8" actId="2696"/>
          <pc:sldLayoutMkLst>
            <pc:docMk/>
            <pc:sldMasterMk cId="476060873" sldId="2147483662"/>
            <pc:sldLayoutMk cId="262462105" sldId="2147483671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56" v="9" actId="2696"/>
          <pc:sldLayoutMkLst>
            <pc:docMk/>
            <pc:sldMasterMk cId="476060873" sldId="2147483662"/>
            <pc:sldLayoutMk cId="469398051" sldId="2147483672"/>
          </pc:sldLayoutMkLst>
        </pc:sldLayoutChg>
        <pc:sldLayoutChg chg="del">
          <pc:chgData name="Denilson Andre Pucci" userId="4576fab1-ea80-4bd8-8ccc-85059bc226f7" providerId="ADAL" clId="{00EC0A4B-D2BF-4A4C-B5B5-ABA7D54EBAF4}" dt="2023-04-11T19:07:36.765" v="10" actId="2696"/>
          <pc:sldLayoutMkLst>
            <pc:docMk/>
            <pc:sldMasterMk cId="476060873" sldId="2147483662"/>
            <pc:sldLayoutMk cId="4209993609" sldId="2147483673"/>
          </pc:sldLayoutMkLst>
        </pc:sldLayoutChg>
        <pc:sldLayoutChg chg="modSp mod">
          <pc:chgData name="Denilson Andre Pucci" userId="4576fab1-ea80-4bd8-8ccc-85059bc226f7" providerId="ADAL" clId="{00EC0A4B-D2BF-4A4C-B5B5-ABA7D54EBAF4}" dt="2023-04-11T19:07:58.414" v="16" actId="14100"/>
          <pc:sldLayoutMkLst>
            <pc:docMk/>
            <pc:sldMasterMk cId="476060873" sldId="2147483662"/>
            <pc:sldLayoutMk cId="2403869617" sldId="2147483674"/>
          </pc:sldLayoutMkLst>
          <pc:spChg chg="mod">
            <ac:chgData name="Denilson Andre Pucci" userId="4576fab1-ea80-4bd8-8ccc-85059bc226f7" providerId="ADAL" clId="{00EC0A4B-D2BF-4A4C-B5B5-ABA7D54EBAF4}" dt="2023-04-11T19:07:58.414" v="16" actId="14100"/>
            <ac:spMkLst>
              <pc:docMk/>
              <pc:sldMasterMk cId="476060873" sldId="2147483662"/>
              <pc:sldLayoutMk cId="2403869617" sldId="2147483674"/>
              <ac:spMk id="8" creationId="{3D100CD5-A7C9-0F27-4DAB-E81C69D31CD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3D100CD5-A7C9-0F27-4DAB-E81C69D31CD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515" y="9443803"/>
            <a:ext cx="4519083" cy="17758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t-BR" dirty="0"/>
              <a:t>Espaço para </a:t>
            </a:r>
            <a:br>
              <a:rPr lang="pt-BR" dirty="0"/>
            </a:br>
            <a:r>
              <a:rPr lang="pt-BR" dirty="0"/>
              <a:t>seu logotipo</a:t>
            </a:r>
          </a:p>
        </p:txBody>
      </p:sp>
    </p:spTree>
    <p:extLst>
      <p:ext uri="{BB962C8B-B14F-4D97-AF65-F5344CB8AC3E}">
        <p14:creationId xmlns:p14="http://schemas.microsoft.com/office/powerpoint/2010/main" val="24038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Calendário&#10;&#10;Descrição gerada automaticamente com confiança média">
            <a:extLst>
              <a:ext uri="{FF2B5EF4-FFF2-40B4-BE49-F238E27FC236}">
                <a16:creationId xmlns:a16="http://schemas.microsoft.com/office/drawing/2014/main" id="{0365F6F1-15BD-4263-F64C-5A15CB30C7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6D56A864-9F1E-DB8F-83D0-B65877C5C5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ABD1599-8139-A13B-F149-3BB5C3D785D0}"/>
              </a:ext>
            </a:extLst>
          </p:cNvPr>
          <p:cNvSpPr txBox="1"/>
          <p:nvPr/>
        </p:nvSpPr>
        <p:spPr>
          <a:xfrm>
            <a:off x="1" y="7605141"/>
            <a:ext cx="59510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Nome </a:t>
            </a:r>
            <a:br>
              <a:rPr lang="pt-BR" sz="3200" b="1" dirty="0">
                <a:solidFill>
                  <a:schemeClr val="bg1"/>
                </a:solidFill>
              </a:rPr>
            </a:br>
            <a:r>
              <a:rPr lang="pt-BR" sz="3200" b="1" dirty="0">
                <a:solidFill>
                  <a:schemeClr val="bg1"/>
                </a:solidFill>
              </a:rPr>
              <a:t>Telefone: (</a:t>
            </a:r>
            <a:r>
              <a:rPr lang="pt-BR" sz="3200" b="1" dirty="0" err="1">
                <a:solidFill>
                  <a:schemeClr val="bg1"/>
                </a:solidFill>
              </a:rPr>
              <a:t>xx</a:t>
            </a:r>
            <a:r>
              <a:rPr lang="pt-BR" sz="3200" b="1" dirty="0">
                <a:solidFill>
                  <a:schemeClr val="bg1"/>
                </a:solidFill>
              </a:rPr>
              <a:t>) x </a:t>
            </a:r>
            <a:r>
              <a:rPr lang="pt-BR" sz="3200" b="1" dirty="0" err="1">
                <a:solidFill>
                  <a:schemeClr val="bg1"/>
                </a:solidFill>
              </a:rPr>
              <a:t>xxxx-xxxx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59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3" ma:contentTypeDescription="Crie um novo documento." ma:contentTypeScope="" ma:versionID="151288eeb8c7e12598a6eb8c9ce3a34a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a1e03182824c420ffac2e8604150cff9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0F2A03-C529-48D3-8049-E15B36355E92}"/>
</file>

<file path=customXml/itemProps2.xml><?xml version="1.0" encoding="utf-8"?>
<ds:datastoreItem xmlns:ds="http://schemas.openxmlformats.org/officeDocument/2006/customXml" ds:itemID="{FAF86AB0-EB48-4E1C-A3E3-9C1882D98D27}"/>
</file>

<file path=customXml/itemProps3.xml><?xml version="1.0" encoding="utf-8"?>
<ds:datastoreItem xmlns:ds="http://schemas.openxmlformats.org/officeDocument/2006/customXml" ds:itemID="{3CDF7E90-5865-4EFC-A5CB-CA8C4470D6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9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Denilson Andre Pucci</dc:creator>
  <cp:lastModifiedBy>Denilson Andre Pucci</cp:lastModifiedBy>
  <cp:revision>1</cp:revision>
  <dcterms:created xsi:type="dcterms:W3CDTF">2023-04-11T18:56:32Z</dcterms:created>
  <dcterms:modified xsi:type="dcterms:W3CDTF">2023-04-11T19:09:27Z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</Properties>
</file>